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0"/>
  </p:notesMasterIdLst>
  <p:sldIdLst>
    <p:sldId id="266" r:id="rId2"/>
    <p:sldId id="292" r:id="rId3"/>
    <p:sldId id="293" r:id="rId4"/>
    <p:sldId id="294" r:id="rId5"/>
    <p:sldId id="296" r:id="rId6"/>
    <p:sldId id="295" r:id="rId7"/>
    <p:sldId id="298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297" r:id="rId16"/>
    <p:sldId id="305" r:id="rId17"/>
    <p:sldId id="30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2.4.4/cluster-overview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docs/2.4.4/cluster-overview.html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2.4.4/cluster-overview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park.apache.org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learning-spark/9781449359034/ch01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smtClean="0"/>
              <a:t>Apache Spark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/>
          <a:lstStyle/>
          <a:p>
            <a:r>
              <a:rPr lang="en-US" dirty="0"/>
              <a:t>Spark’s package for working with structured data</a:t>
            </a:r>
          </a:p>
          <a:p>
            <a:r>
              <a:rPr lang="en-US" dirty="0"/>
              <a:t>Allows querying data via SQL as well as the Apache Hive variant of SQL—called the Hive Query Language (HQL)</a:t>
            </a:r>
          </a:p>
          <a:p>
            <a:r>
              <a:rPr lang="en-US" dirty="0"/>
              <a:t>Allows developers to intermix SQL queries with the programmatic data manipulations supported by RDDs in Python, Java, and Scala, all within a single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Tight </a:t>
            </a:r>
            <a:r>
              <a:rPr lang="en-US" dirty="0"/>
              <a:t>integration with the rich computing environment provided by Spark makes Spark SQL unlike any other open source data warehouse tool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5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Spark </a:t>
            </a:r>
            <a:r>
              <a:rPr lang="en-US" b="0" dirty="0"/>
              <a:t>Streaming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/>
          <a:lstStyle/>
          <a:p>
            <a:r>
              <a:rPr lang="en-US" dirty="0"/>
              <a:t>Spark component that enables processing of live streams of data</a:t>
            </a:r>
          </a:p>
          <a:p>
            <a:r>
              <a:rPr lang="en-US" dirty="0"/>
              <a:t>Examples of data streams include web servers log files </a:t>
            </a:r>
          </a:p>
          <a:p>
            <a:r>
              <a:rPr lang="en-US" dirty="0"/>
              <a:t>Provides an API for manipulating data streams that closely matches the Spark Core’s RDD API</a:t>
            </a:r>
          </a:p>
          <a:p>
            <a:r>
              <a:rPr lang="en-US" dirty="0"/>
              <a:t>Designed to provide the same degree of fault tolerance, throughput, and scalability as Spark Core.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2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err="1" smtClean="0"/>
              <a:t>MLlib</a:t>
            </a:r>
            <a:r>
              <a:rPr lang="en-US" b="0" dirty="0" smtClean="0"/>
              <a:t> 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>
            <a:normAutofit/>
          </a:bodyPr>
          <a:lstStyle/>
          <a:p>
            <a:r>
              <a:rPr lang="en-US" dirty="0"/>
              <a:t>Built in library containing common machine learning (ML) functionality</a:t>
            </a:r>
          </a:p>
          <a:p>
            <a:r>
              <a:rPr lang="en-US" dirty="0"/>
              <a:t>Provides multiple types of machine learning algorithms, including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Classification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Regression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Clustering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collaborative filtering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supporting </a:t>
            </a:r>
            <a:r>
              <a:rPr lang="en-US" dirty="0"/>
              <a:t>functionality such as model evaluation and data import</a:t>
            </a:r>
          </a:p>
          <a:p>
            <a:r>
              <a:rPr lang="en-US" dirty="0"/>
              <a:t>Provides some lower-level ML primitives, including a generic gradient descent optimization algorithm</a:t>
            </a:r>
          </a:p>
          <a:p>
            <a:r>
              <a:rPr lang="en-US" dirty="0"/>
              <a:t>All of these methods are designed to scale out across a cluster.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GraphX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/>
          <a:lstStyle/>
          <a:p>
            <a:r>
              <a:rPr lang="en-US" dirty="0"/>
              <a:t>Library for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manipulating graphs (e.g., a social network’s relations graph)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performing graph-parallel computations.</a:t>
            </a:r>
          </a:p>
          <a:p>
            <a:r>
              <a:rPr lang="en-US" dirty="0"/>
              <a:t>Extends the Spark RDD API, allowing us to create a directed graph with arbitrary properties attached to each vertex and edge</a:t>
            </a:r>
          </a:p>
          <a:p>
            <a:r>
              <a:rPr lang="en-US" dirty="0"/>
              <a:t>Provides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various operators for manipulating graphs (e.g., subgraph and </a:t>
            </a:r>
            <a:r>
              <a:rPr lang="en-US" dirty="0" err="1"/>
              <a:t>mapVertices</a:t>
            </a:r>
            <a:r>
              <a:rPr lang="en-US" dirty="0"/>
              <a:t>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library of common graph algorithms (e.g., PageRank and triangle counting)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7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Cluster </a:t>
            </a:r>
            <a:r>
              <a:rPr lang="en-US" b="0" dirty="0"/>
              <a:t>Managers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/>
          <a:lstStyle/>
          <a:p>
            <a:r>
              <a:rPr lang="en-US" dirty="0" smtClean="0"/>
              <a:t>Spark is designed </a:t>
            </a:r>
            <a:r>
              <a:rPr lang="en-US" dirty="0"/>
              <a:t>to efficiently scale up from one to many thousands of compute nodes</a:t>
            </a:r>
          </a:p>
          <a:p>
            <a:r>
              <a:rPr lang="en-US" dirty="0"/>
              <a:t>Can run over a variety of cluster managers, including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Hadoop YARN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Apache </a:t>
            </a:r>
            <a:r>
              <a:rPr lang="en-US" dirty="0" err="1"/>
              <a:t>Mesos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Simple cluster manager included in Spark itself called the Standalone Scheduler</a:t>
            </a:r>
          </a:p>
          <a:p>
            <a:r>
              <a:rPr lang="en-US" dirty="0"/>
              <a:t>If you are just installing Spark on an empty set of </a:t>
            </a:r>
            <a:r>
              <a:rPr lang="en-US" dirty="0" smtClean="0"/>
              <a:t>machines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Standalone Scheduler provides an easy way to get started</a:t>
            </a:r>
          </a:p>
          <a:p>
            <a:r>
              <a:rPr lang="en-US" dirty="0"/>
              <a:t>If you already have a Hadoop YARN or </a:t>
            </a:r>
            <a:r>
              <a:rPr lang="en-US" dirty="0" err="1"/>
              <a:t>Mesos</a:t>
            </a:r>
            <a:r>
              <a:rPr lang="en-US" dirty="0"/>
              <a:t> </a:t>
            </a:r>
            <a:r>
              <a:rPr lang="en-US" dirty="0" smtClean="0"/>
              <a:t>cluster,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Spark’s </a:t>
            </a:r>
            <a:r>
              <a:rPr lang="en-US" dirty="0"/>
              <a:t>support for these cluster managers allows your applications to also run on them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0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Cluster </a:t>
            </a:r>
            <a:r>
              <a:rPr lang="en-US" dirty="0"/>
              <a:t>Mode Overview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2128837"/>
            <a:ext cx="6343650" cy="26003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7739" y="6324600"/>
            <a:ext cx="1003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3"/>
              </a:rPr>
              <a:t>https://spark.apache.org/docs/2.4.4/cluster-overview.html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Mode </a:t>
            </a:r>
            <a:r>
              <a:rPr lang="en-US" dirty="0" smtClean="0"/>
              <a:t>Overview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>
            <a:normAutofit/>
          </a:bodyPr>
          <a:lstStyle/>
          <a:p>
            <a:r>
              <a:rPr lang="en-US" dirty="0"/>
              <a:t>Spark applications run as independent sets of processes on a cluster, coordinated by the </a:t>
            </a:r>
            <a:r>
              <a:rPr lang="en-US" dirty="0" err="1"/>
              <a:t>SparkContext</a:t>
            </a:r>
            <a:r>
              <a:rPr lang="en-US" dirty="0"/>
              <a:t> object in your main program (called the driver program).</a:t>
            </a:r>
          </a:p>
          <a:p>
            <a:r>
              <a:rPr lang="en-US" dirty="0" smtClean="0"/>
              <a:t>Specifically</a:t>
            </a:r>
            <a:r>
              <a:rPr lang="en-US" dirty="0"/>
              <a:t>, to run on a cluster, the </a:t>
            </a:r>
            <a:r>
              <a:rPr lang="en-US" dirty="0" err="1"/>
              <a:t>SparkContext</a:t>
            </a:r>
            <a:r>
              <a:rPr lang="en-US" dirty="0"/>
              <a:t> can connect to several types of cluster managers (either Spark’s own standalone cluster manager, </a:t>
            </a:r>
            <a:r>
              <a:rPr lang="en-US" dirty="0" err="1"/>
              <a:t>Mesos</a:t>
            </a:r>
            <a:r>
              <a:rPr lang="en-US" dirty="0"/>
              <a:t> or YARN), which allocate resources across applications. </a:t>
            </a:r>
          </a:p>
          <a:p>
            <a:r>
              <a:rPr lang="en-US" dirty="0" smtClean="0"/>
              <a:t>Once </a:t>
            </a:r>
            <a:r>
              <a:rPr lang="en-US" dirty="0"/>
              <a:t>connected, Spark acquires executors on nodes in the cluster, which are processes that run computations and store data for your application. </a:t>
            </a:r>
          </a:p>
          <a:p>
            <a:r>
              <a:rPr lang="en-US" dirty="0"/>
              <a:t>Next, it sends your application code (defined by JAR or Python files passed to </a:t>
            </a:r>
            <a:r>
              <a:rPr lang="en-US" dirty="0" err="1"/>
              <a:t>SparkContext</a:t>
            </a:r>
            <a:r>
              <a:rPr lang="en-US" dirty="0"/>
              <a:t>) to the executors. </a:t>
            </a:r>
          </a:p>
          <a:p>
            <a:r>
              <a:rPr lang="en-US" dirty="0"/>
              <a:t>Finally, </a:t>
            </a:r>
            <a:r>
              <a:rPr lang="en-US" dirty="0" err="1"/>
              <a:t>SparkContext</a:t>
            </a:r>
            <a:r>
              <a:rPr lang="en-US" dirty="0"/>
              <a:t> sends tasks to the executors to run.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7739" y="6324600"/>
            <a:ext cx="1003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2"/>
              </a:rPr>
              <a:t>https://spark.apache.org/docs/2.4.4/cluster-overview.html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9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Spark Cluster Concepts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143001"/>
            <a:ext cx="8801100" cy="482917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333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7739" y="6324600"/>
            <a:ext cx="1003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3"/>
              </a:rPr>
              <a:t>https://spark.apache.org/docs/2.4.4/cluster-overview.html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00399"/>
          </a:xfrm>
        </p:spPr>
        <p:txBody>
          <a:bodyPr>
            <a:normAutofit/>
          </a:bodyPr>
          <a:lstStyle/>
          <a:p>
            <a:r>
              <a:rPr lang="en-US" dirty="0"/>
              <a:t>a fast and general-purpose cluster computing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Extending popular MapReduce model to support more types of computations </a:t>
            </a:r>
          </a:p>
          <a:p>
            <a:r>
              <a:rPr lang="en-US" dirty="0"/>
              <a:t>introduced by Apache Software Foundation for speeding up the Hadoop computational computing software </a:t>
            </a:r>
            <a:r>
              <a:rPr lang="en-US" dirty="0" smtClean="0"/>
              <a:t>process</a:t>
            </a:r>
          </a:p>
          <a:p>
            <a:r>
              <a:rPr lang="en-US" b="1" dirty="0"/>
              <a:t>in-memory cluster computing</a:t>
            </a:r>
            <a:r>
              <a:rPr lang="en-US" dirty="0"/>
              <a:t> that increases the processing speed of an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System which can cover large number of workloads like batch, streaming etc</a:t>
            </a:r>
            <a:r>
              <a:rPr lang="en-US" dirty="0" smtClean="0"/>
              <a:t>.</a:t>
            </a:r>
          </a:p>
          <a:p>
            <a:r>
              <a:rPr lang="en-IN" dirty="0" smtClean="0"/>
              <a:t>Designed to be highly accessible, offering simple APIs in Python, Java, Scala and SQL and rich built-in libraries</a:t>
            </a:r>
          </a:p>
          <a:p>
            <a:r>
              <a:rPr lang="en-IN" dirty="0" smtClean="0"/>
              <a:t>Easy to integrate with other big data tools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Apache Spark is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525" y="4914900"/>
            <a:ext cx="21717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267325"/>
            <a:ext cx="70961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190750"/>
            <a:ext cx="8191500" cy="2476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7739" y="6096000"/>
            <a:ext cx="82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3"/>
              </a:rPr>
              <a:t>https://spark.apache.org/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0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Ease </a:t>
            </a:r>
            <a:r>
              <a:rPr lang="en-US" b="0" dirty="0"/>
              <a:t>of Use</a:t>
            </a:r>
            <a:br>
              <a:rPr lang="en-US" b="0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2209800"/>
            <a:ext cx="8220075" cy="2438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7739" y="6096000"/>
            <a:ext cx="82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3"/>
              </a:rPr>
              <a:t>https://spark.apache.org/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0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Generality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309812"/>
            <a:ext cx="8115300" cy="22383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7739" y="6096000"/>
            <a:ext cx="82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3"/>
              </a:rPr>
              <a:t>https://spark.apache.org/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0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Runs </a:t>
            </a:r>
            <a:r>
              <a:rPr lang="en-US" b="0" dirty="0"/>
              <a:t>Everywhere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51807"/>
            <a:ext cx="8153400" cy="3228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739" y="6096000"/>
            <a:ext cx="82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3"/>
              </a:rPr>
              <a:t>https://spark.apache.org/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Cluster </a:t>
            </a:r>
            <a:r>
              <a:rPr lang="en-US" dirty="0"/>
              <a:t>Manager Types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system currently supports several cluster managers:</a:t>
            </a:r>
          </a:p>
          <a:p>
            <a:endParaRPr lang="en-US" dirty="0"/>
          </a:p>
          <a:p>
            <a:r>
              <a:rPr lang="en-US" dirty="0"/>
              <a:t>Standalone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 </a:t>
            </a:r>
            <a:r>
              <a:rPr lang="en-US" dirty="0"/>
              <a:t>simple cluster manager included with Spark that makes it easy to set up a cluster.</a:t>
            </a:r>
          </a:p>
          <a:p>
            <a:r>
              <a:rPr lang="en-US" dirty="0"/>
              <a:t>Apache </a:t>
            </a:r>
            <a:r>
              <a:rPr lang="en-US" dirty="0" err="1"/>
              <a:t>Mesos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 </a:t>
            </a:r>
            <a:r>
              <a:rPr lang="en-US" dirty="0"/>
              <a:t>general cluster manager that can also run Hadoop MapReduce and service applications.</a:t>
            </a:r>
          </a:p>
          <a:p>
            <a:r>
              <a:rPr lang="en-US" dirty="0"/>
              <a:t>Hadoop YARN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resource manager in Hadoop 2.</a:t>
            </a:r>
          </a:p>
          <a:p>
            <a:r>
              <a:rPr lang="en-US" dirty="0"/>
              <a:t>Kubernetes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an </a:t>
            </a:r>
            <a:r>
              <a:rPr lang="en-US" dirty="0"/>
              <a:t>open-source system for automating deployment, scaling, and management of containerized applications.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7739" y="6096000"/>
            <a:ext cx="82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 </a:t>
            </a:r>
            <a:r>
              <a:rPr lang="en-US" dirty="0">
                <a:hlinkClick r:id="rId2"/>
              </a:rPr>
              <a:t>https://spark.apache.org/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3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Stack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2" y="953366"/>
            <a:ext cx="10163175" cy="53149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12191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6477000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 : </a:t>
            </a:r>
            <a:r>
              <a:rPr lang="en-US" dirty="0">
                <a:hlinkClick r:id="rId3"/>
              </a:rPr>
              <a:t>https://www.oreilly.com/library/view/learning-spark/9781449359034/ch01.html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9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Core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>
            <a:normAutofit/>
          </a:bodyPr>
          <a:lstStyle/>
          <a:p>
            <a:r>
              <a:rPr lang="en-US" dirty="0"/>
              <a:t>Contains the basic functionality of Spark, including components for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task scheduling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memory management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fault recovery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interacting with storage systems etc. </a:t>
            </a:r>
          </a:p>
          <a:p>
            <a:endParaRPr lang="en-US" dirty="0"/>
          </a:p>
          <a:p>
            <a:r>
              <a:rPr lang="en-US" dirty="0"/>
              <a:t>Home to the API that defines resilient distributed datasets (RDDs), which are Spark’s main programming abstraction</a:t>
            </a:r>
          </a:p>
          <a:p>
            <a:endParaRPr lang="en-US" dirty="0"/>
          </a:p>
          <a:p>
            <a:r>
              <a:rPr lang="en-US" dirty="0"/>
              <a:t>Provides many APIs for building and manipulating these </a:t>
            </a:r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6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3335</TotalTime>
  <Words>695</Words>
  <Application>Microsoft Office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Introduction to Apache Spark</vt:lpstr>
      <vt:lpstr>What?</vt:lpstr>
      <vt:lpstr>Execution Speed</vt:lpstr>
      <vt:lpstr> Ease of Use </vt:lpstr>
      <vt:lpstr> Generality </vt:lpstr>
      <vt:lpstr> Runs Everywhere </vt:lpstr>
      <vt:lpstr> Cluster Manager Types </vt:lpstr>
      <vt:lpstr>Unified Stack</vt:lpstr>
      <vt:lpstr>Spark Core</vt:lpstr>
      <vt:lpstr>Spark SQL</vt:lpstr>
      <vt:lpstr> Spark Streaming </vt:lpstr>
      <vt:lpstr>  MLlib    </vt:lpstr>
      <vt:lpstr>GraphX</vt:lpstr>
      <vt:lpstr> Cluster Managers </vt:lpstr>
      <vt:lpstr>  Cluster Mode Overview  </vt:lpstr>
      <vt:lpstr>Cluster Mode Overview (2)</vt:lpstr>
      <vt:lpstr>Spark Cluster Concepts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257</cp:revision>
  <dcterms:created xsi:type="dcterms:W3CDTF">2018-10-16T06:13:57Z</dcterms:created>
  <dcterms:modified xsi:type="dcterms:W3CDTF">2020-01-27T13:20:12Z</dcterms:modified>
</cp:coreProperties>
</file>